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5"/>
  </p:notesMasterIdLst>
  <p:sldIdLst>
    <p:sldId id="311" r:id="rId2"/>
    <p:sldId id="313" r:id="rId3"/>
    <p:sldId id="312" r:id="rId4"/>
  </p:sldIdLst>
  <p:sldSz cx="10691813" cy="7559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>
          <p15:clr>
            <a:srgbClr val="A4A3A4"/>
          </p15:clr>
        </p15:guide>
        <p15:guide id="2" pos="3368">
          <p15:clr>
            <a:srgbClr val="A4A3A4"/>
          </p15:clr>
        </p15:guide>
        <p15:guide id="3" orient="horz" pos="2154">
          <p15:clr>
            <a:srgbClr val="A4A3A4"/>
          </p15:clr>
        </p15:guide>
        <p15:guide id="4" pos="3367">
          <p15:clr>
            <a:srgbClr val="A4A3A4"/>
          </p15:clr>
        </p15:guide>
        <p15:guide id="5" pos="260">
          <p15:clr>
            <a:srgbClr val="A4A3A4"/>
          </p15:clr>
        </p15:guide>
        <p15:guide id="6" orient="horz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384" y="-768"/>
      </p:cViewPr>
      <p:guideLst>
        <p:guide orient="horz" pos="2381"/>
        <p:guide pos="3368"/>
        <p:guide orient="horz" pos="2154"/>
        <p:guide pos="3367"/>
        <p:guide pos="260"/>
        <p:guide orient="horz" pos="192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255F66-9922-42FD-9E8C-316201685809}" type="datetimeFigureOut">
              <a:rPr lang="fr-FR" smtClean="0"/>
              <a:t>15/07/2025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143000"/>
            <a:ext cx="43656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D3F0EC-DF58-4FC4-843C-EDF3E6FB19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3988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VIDE TITR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re 6">
            <a:extLst>
              <a:ext uri="{FF2B5EF4-FFF2-40B4-BE49-F238E27FC236}">
                <a16:creationId xmlns:a16="http://schemas.microsoft.com/office/drawing/2014/main" id="{B0D2D906-BD3A-4953-BCF7-F3D3BA03BCC4}"/>
              </a:ext>
            </a:extLst>
          </p:cNvPr>
          <p:cNvSpPr txBox="1">
            <a:spLocks/>
          </p:cNvSpPr>
          <p:nvPr userDrawn="1"/>
        </p:nvSpPr>
        <p:spPr>
          <a:xfrm>
            <a:off x="1386110" y="369169"/>
            <a:ext cx="3579296" cy="369332"/>
          </a:xfrm>
          <a:prstGeom prst="rect">
            <a:avLst/>
          </a:prstGeom>
        </p:spPr>
        <p:txBody>
          <a:bodyPr/>
          <a:lstStyle>
            <a:lvl1pPr algn="l" defTabSz="100794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cap="all" baseline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fr-FR">
              <a:latin typeface="Montserrat" panose="00000500000000000000" pitchFamily="2" charset="0"/>
            </a:endParaRPr>
          </a:p>
        </p:txBody>
      </p:sp>
      <p:cxnSp>
        <p:nvCxnSpPr>
          <p:cNvPr id="29" name="Connecteur droit 28">
            <a:extLst>
              <a:ext uri="{FF2B5EF4-FFF2-40B4-BE49-F238E27FC236}">
                <a16:creationId xmlns:a16="http://schemas.microsoft.com/office/drawing/2014/main" id="{ED2B36F0-60BC-4751-BA67-450E45A74B1F}"/>
              </a:ext>
            </a:extLst>
          </p:cNvPr>
          <p:cNvCxnSpPr>
            <a:cxnSpLocks/>
          </p:cNvCxnSpPr>
          <p:nvPr userDrawn="1"/>
        </p:nvCxnSpPr>
        <p:spPr>
          <a:xfrm>
            <a:off x="1227064" y="260556"/>
            <a:ext cx="0" cy="586558"/>
          </a:xfrm>
          <a:prstGeom prst="line">
            <a:avLst/>
          </a:prstGeom>
          <a:ln w="19050">
            <a:solidFill>
              <a:srgbClr val="E21D1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itle 1">
            <a:extLst>
              <a:ext uri="{FF2B5EF4-FFF2-40B4-BE49-F238E27FC236}">
                <a16:creationId xmlns:a16="http://schemas.microsoft.com/office/drawing/2014/main" id="{E806B9E1-C8C3-4864-8DEF-E3384C2E0D1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86109" y="369169"/>
            <a:ext cx="7561503" cy="369332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PRECISER LE NOM DU CANDIDAT</a:t>
            </a:r>
            <a:endParaRPr lang="en-US"/>
          </a:p>
        </p:txBody>
      </p:sp>
      <p:sp>
        <p:nvSpPr>
          <p:cNvPr id="31" name="Espace réservé du texte 12">
            <a:extLst>
              <a:ext uri="{FF2B5EF4-FFF2-40B4-BE49-F238E27FC236}">
                <a16:creationId xmlns:a16="http://schemas.microsoft.com/office/drawing/2014/main" id="{5D2A4F64-6D99-483A-931F-9C19243C3B9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677" y="127692"/>
            <a:ext cx="1076437" cy="861774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lvl1pPr algn="r">
              <a:defRPr sz="5000" b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/>
              <a:t>01</a:t>
            </a:r>
          </a:p>
        </p:txBody>
      </p: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04CAAF3E-DCED-924C-8B7B-3E68782D42DC}"/>
              </a:ext>
            </a:extLst>
          </p:cNvPr>
          <p:cNvCxnSpPr>
            <a:cxnSpLocks/>
          </p:cNvCxnSpPr>
          <p:nvPr userDrawn="1"/>
        </p:nvCxnSpPr>
        <p:spPr>
          <a:xfrm>
            <a:off x="224907" y="7201221"/>
            <a:ext cx="10183984" cy="0"/>
          </a:xfrm>
          <a:prstGeom prst="line">
            <a:avLst/>
          </a:prstGeom>
          <a:ln w="952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Espace réservé du texte 13">
            <a:extLst>
              <a:ext uri="{FF2B5EF4-FFF2-40B4-BE49-F238E27FC236}">
                <a16:creationId xmlns:a16="http://schemas.microsoft.com/office/drawing/2014/main" id="{30C23FA0-7F59-46AE-BE95-92FB5CB0FA16}"/>
              </a:ext>
            </a:extLst>
          </p:cNvPr>
          <p:cNvSpPr txBox="1">
            <a:spLocks/>
          </p:cNvSpPr>
          <p:nvPr userDrawn="1"/>
        </p:nvSpPr>
        <p:spPr>
          <a:xfrm>
            <a:off x="282920" y="2191741"/>
            <a:ext cx="1665953" cy="360000"/>
          </a:xfrm>
          <a:prstGeom prst="rect">
            <a:avLst/>
          </a:prstGeom>
        </p:spPr>
        <p:txBody>
          <a:bodyPr anchor="ctr"/>
          <a:lstStyle>
            <a:lvl1pPr marL="0" indent="0" algn="l" defTabSz="1007943" rtl="0" eaLnBrk="1" latinLnBrk="0" hangingPunct="1">
              <a:lnSpc>
                <a:spcPct val="100000"/>
              </a:lnSpc>
              <a:spcBef>
                <a:spcPts val="1102"/>
              </a:spcBef>
              <a:buFontTx/>
              <a:buNone/>
              <a:defRPr sz="1000" b="1" kern="1200" cap="all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7938" indent="0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FontTx/>
              <a:buNone/>
              <a:tabLst/>
              <a:defRPr sz="1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77800" indent="-169863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Clr>
                <a:schemeClr val="tx2"/>
              </a:buClr>
              <a:buFont typeface="Wingdings" pitchFamily="2" charset="2"/>
              <a:buChar char="§"/>
              <a:tabLst/>
              <a:defRPr sz="1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711200" indent="-177800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Clr>
                <a:schemeClr val="accent1"/>
              </a:buClr>
              <a:buFont typeface="Wingdings" pitchFamily="2" charset="2"/>
              <a:buChar char="§"/>
              <a:tabLst/>
              <a:defRPr sz="9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1244600" indent="-128588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9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Année de livraison </a:t>
            </a:r>
            <a:br>
              <a:rPr lang="fr-FR" b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800" b="0" cap="none" baseline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(ou avancement du projet)</a:t>
            </a:r>
            <a:endParaRPr lang="fr-FR" b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Espace réservé du texte 13">
            <a:extLst>
              <a:ext uri="{FF2B5EF4-FFF2-40B4-BE49-F238E27FC236}">
                <a16:creationId xmlns:a16="http://schemas.microsoft.com/office/drawing/2014/main" id="{9BC162D1-E9D1-4EB3-8B5B-8C627EBBE418}"/>
              </a:ext>
            </a:extLst>
          </p:cNvPr>
          <p:cNvSpPr txBox="1">
            <a:spLocks/>
          </p:cNvSpPr>
          <p:nvPr userDrawn="1"/>
        </p:nvSpPr>
        <p:spPr>
          <a:xfrm>
            <a:off x="282919" y="1777186"/>
            <a:ext cx="1557922" cy="360000"/>
          </a:xfrm>
          <a:prstGeom prst="rect">
            <a:avLst/>
          </a:prstGeom>
        </p:spPr>
        <p:txBody>
          <a:bodyPr anchor="ctr"/>
          <a:lstStyle>
            <a:lvl1pPr marL="0" indent="0" algn="l" defTabSz="1007943" rtl="0" eaLnBrk="1" latinLnBrk="0" hangingPunct="1">
              <a:lnSpc>
                <a:spcPct val="100000"/>
              </a:lnSpc>
              <a:spcBef>
                <a:spcPts val="1102"/>
              </a:spcBef>
              <a:buFontTx/>
              <a:buNone/>
              <a:defRPr sz="1000" b="1" kern="1200" cap="all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7938" indent="0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FontTx/>
              <a:buNone/>
              <a:tabLst/>
              <a:defRPr sz="1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77800" indent="-169863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Clr>
                <a:schemeClr val="tx2"/>
              </a:buClr>
              <a:buFont typeface="Wingdings" pitchFamily="2" charset="2"/>
              <a:buChar char="§"/>
              <a:tabLst/>
              <a:defRPr sz="1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711200" indent="-177800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Clr>
                <a:schemeClr val="accent1"/>
              </a:buClr>
              <a:buFont typeface="Wingdings" pitchFamily="2" charset="2"/>
              <a:buChar char="§"/>
              <a:tabLst/>
              <a:defRPr sz="9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1244600" indent="-128588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9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Maître d’ouvrage</a:t>
            </a:r>
          </a:p>
        </p:txBody>
      </p:sp>
      <p:sp>
        <p:nvSpPr>
          <p:cNvPr id="39" name="Espace réservé du texte 13">
            <a:extLst>
              <a:ext uri="{FF2B5EF4-FFF2-40B4-BE49-F238E27FC236}">
                <a16:creationId xmlns:a16="http://schemas.microsoft.com/office/drawing/2014/main" id="{8529137B-B9B3-46D2-A815-7744B39B48EF}"/>
              </a:ext>
            </a:extLst>
          </p:cNvPr>
          <p:cNvSpPr txBox="1">
            <a:spLocks/>
          </p:cNvSpPr>
          <p:nvPr userDrawn="1"/>
        </p:nvSpPr>
        <p:spPr>
          <a:xfrm>
            <a:off x="282919" y="2606296"/>
            <a:ext cx="2552645" cy="360000"/>
          </a:xfrm>
          <a:prstGeom prst="rect">
            <a:avLst/>
          </a:prstGeom>
        </p:spPr>
        <p:txBody>
          <a:bodyPr anchor="ctr"/>
          <a:lstStyle>
            <a:lvl1pPr marL="0" indent="0" algn="l" defTabSz="1007943" rtl="0" eaLnBrk="1" latinLnBrk="0" hangingPunct="1">
              <a:lnSpc>
                <a:spcPct val="100000"/>
              </a:lnSpc>
              <a:spcBef>
                <a:spcPts val="1102"/>
              </a:spcBef>
              <a:buFontTx/>
              <a:buNone/>
              <a:defRPr sz="1000" b="1" kern="1200" cap="all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7938" indent="0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FontTx/>
              <a:buNone/>
              <a:tabLst/>
              <a:defRPr sz="1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77800" indent="-169863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Clr>
                <a:schemeClr val="tx2"/>
              </a:buClr>
              <a:buFont typeface="Wingdings" pitchFamily="2" charset="2"/>
              <a:buChar char="§"/>
              <a:tabLst/>
              <a:defRPr sz="1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711200" indent="-177800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Clr>
                <a:schemeClr val="accent1"/>
              </a:buClr>
              <a:buFont typeface="Wingdings" pitchFamily="2" charset="2"/>
              <a:buChar char="§"/>
              <a:tabLst/>
              <a:defRPr sz="9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1244600" indent="-128588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9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Nature de l'opération </a:t>
            </a:r>
            <a:br>
              <a:rPr lang="fr-FR" b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800" b="0" cap="none" baseline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(construction neuve, réhabilitation, extension)</a:t>
            </a:r>
            <a:endParaRPr lang="fr-FR" b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Espace réservé du texte 13">
            <a:extLst>
              <a:ext uri="{FF2B5EF4-FFF2-40B4-BE49-F238E27FC236}">
                <a16:creationId xmlns:a16="http://schemas.microsoft.com/office/drawing/2014/main" id="{AFCCBC3A-919B-4FDE-8BEA-31B63A678994}"/>
              </a:ext>
            </a:extLst>
          </p:cNvPr>
          <p:cNvSpPr txBox="1">
            <a:spLocks/>
          </p:cNvSpPr>
          <p:nvPr userDrawn="1"/>
        </p:nvSpPr>
        <p:spPr>
          <a:xfrm>
            <a:off x="282919" y="3020851"/>
            <a:ext cx="1333446" cy="360000"/>
          </a:xfrm>
          <a:prstGeom prst="rect">
            <a:avLst/>
          </a:prstGeom>
        </p:spPr>
        <p:txBody>
          <a:bodyPr anchor="ctr"/>
          <a:lstStyle>
            <a:lvl1pPr marL="0" indent="0" algn="l" defTabSz="1007943" rtl="0" eaLnBrk="1" latinLnBrk="0" hangingPunct="1">
              <a:lnSpc>
                <a:spcPct val="100000"/>
              </a:lnSpc>
              <a:spcBef>
                <a:spcPts val="1102"/>
              </a:spcBef>
              <a:buFontTx/>
              <a:buNone/>
              <a:defRPr sz="1000" b="1" kern="1200" cap="all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7938" indent="0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FontTx/>
              <a:buNone/>
              <a:tabLst/>
              <a:defRPr sz="1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77800" indent="-169863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Clr>
                <a:schemeClr val="tx2"/>
              </a:buClr>
              <a:buFont typeface="Wingdings" pitchFamily="2" charset="2"/>
              <a:buChar char="§"/>
              <a:tabLst/>
              <a:defRPr sz="1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711200" indent="-177800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Clr>
                <a:schemeClr val="accent1"/>
              </a:buClr>
              <a:buFont typeface="Wingdings" pitchFamily="2" charset="2"/>
              <a:buChar char="§"/>
              <a:tabLst/>
              <a:defRPr sz="9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1244600" indent="-128588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9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Montant (€ HT)</a:t>
            </a:r>
          </a:p>
        </p:txBody>
      </p:sp>
      <p:sp>
        <p:nvSpPr>
          <p:cNvPr id="43" name="Espace réservé du texte 13">
            <a:extLst>
              <a:ext uri="{FF2B5EF4-FFF2-40B4-BE49-F238E27FC236}">
                <a16:creationId xmlns:a16="http://schemas.microsoft.com/office/drawing/2014/main" id="{7CCBB674-AF87-4C33-8C0E-D75633436C92}"/>
              </a:ext>
            </a:extLst>
          </p:cNvPr>
          <p:cNvSpPr txBox="1">
            <a:spLocks/>
          </p:cNvSpPr>
          <p:nvPr userDrawn="1"/>
        </p:nvSpPr>
        <p:spPr>
          <a:xfrm>
            <a:off x="282919" y="3435406"/>
            <a:ext cx="1333446" cy="360000"/>
          </a:xfrm>
          <a:prstGeom prst="rect">
            <a:avLst/>
          </a:prstGeom>
        </p:spPr>
        <p:txBody>
          <a:bodyPr anchor="ctr"/>
          <a:lstStyle>
            <a:lvl1pPr marL="0" indent="0" algn="l" defTabSz="1007943" rtl="0" eaLnBrk="1" latinLnBrk="0" hangingPunct="1">
              <a:lnSpc>
                <a:spcPct val="100000"/>
              </a:lnSpc>
              <a:spcBef>
                <a:spcPts val="1102"/>
              </a:spcBef>
              <a:buFontTx/>
              <a:buNone/>
              <a:defRPr sz="1000" b="1" kern="1200" cap="all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7938" indent="0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FontTx/>
              <a:buNone/>
              <a:tabLst/>
              <a:defRPr sz="1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77800" indent="-169863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Clr>
                <a:schemeClr val="tx2"/>
              </a:buClr>
              <a:buFont typeface="Wingdings" pitchFamily="2" charset="2"/>
              <a:buChar char="§"/>
              <a:tabLst/>
              <a:defRPr sz="1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711200" indent="-177800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Clr>
                <a:schemeClr val="accent1"/>
              </a:buClr>
              <a:buFont typeface="Wingdings" pitchFamily="2" charset="2"/>
              <a:buChar char="§"/>
              <a:tabLst/>
              <a:defRPr sz="9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1244600" indent="-128588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9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Surface m² SDP</a:t>
            </a:r>
          </a:p>
        </p:txBody>
      </p:sp>
      <p:sp>
        <p:nvSpPr>
          <p:cNvPr id="44" name="Espace réservé du texte 13">
            <a:extLst>
              <a:ext uri="{FF2B5EF4-FFF2-40B4-BE49-F238E27FC236}">
                <a16:creationId xmlns:a16="http://schemas.microsoft.com/office/drawing/2014/main" id="{F49C48E2-27C0-4E40-BD29-936E792C9D40}"/>
              </a:ext>
            </a:extLst>
          </p:cNvPr>
          <p:cNvSpPr txBox="1">
            <a:spLocks/>
          </p:cNvSpPr>
          <p:nvPr userDrawn="1"/>
        </p:nvSpPr>
        <p:spPr>
          <a:xfrm>
            <a:off x="282919" y="3849961"/>
            <a:ext cx="1665954" cy="360000"/>
          </a:xfrm>
          <a:prstGeom prst="rect">
            <a:avLst/>
          </a:prstGeom>
        </p:spPr>
        <p:txBody>
          <a:bodyPr anchor="ctr"/>
          <a:lstStyle>
            <a:lvl1pPr marL="0" indent="0" algn="l" defTabSz="1007943" rtl="0" eaLnBrk="1" latinLnBrk="0" hangingPunct="1">
              <a:lnSpc>
                <a:spcPct val="100000"/>
              </a:lnSpc>
              <a:spcBef>
                <a:spcPts val="1102"/>
              </a:spcBef>
              <a:buFontTx/>
              <a:buNone/>
              <a:defRPr sz="1000" b="1" kern="1200" cap="all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7938" indent="0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FontTx/>
              <a:buNone/>
              <a:tabLst/>
              <a:defRPr sz="1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77800" indent="-169863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Clr>
                <a:schemeClr val="tx2"/>
              </a:buClr>
              <a:buFont typeface="Wingdings" pitchFamily="2" charset="2"/>
              <a:buChar char="§"/>
              <a:tabLst/>
              <a:defRPr sz="1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711200" indent="-177800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Clr>
                <a:schemeClr val="accent1"/>
              </a:buClr>
              <a:buFont typeface="Wingdings" pitchFamily="2" charset="2"/>
              <a:buChar char="§"/>
              <a:tabLst/>
              <a:defRPr sz="9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1244600" indent="-128588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9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Démarche environnementale</a:t>
            </a:r>
          </a:p>
        </p:txBody>
      </p:sp>
      <p:sp>
        <p:nvSpPr>
          <p:cNvPr id="45" name="Espace réservé du texte 12">
            <a:extLst>
              <a:ext uri="{FF2B5EF4-FFF2-40B4-BE49-F238E27FC236}">
                <a16:creationId xmlns:a16="http://schemas.microsoft.com/office/drawing/2014/main" id="{080B185F-6524-40FD-AA6E-B411D45F4E83}"/>
              </a:ext>
            </a:extLst>
          </p:cNvPr>
          <p:cNvSpPr txBox="1">
            <a:spLocks/>
          </p:cNvSpPr>
          <p:nvPr userDrawn="1"/>
        </p:nvSpPr>
        <p:spPr>
          <a:xfrm>
            <a:off x="282920" y="1377409"/>
            <a:ext cx="1241080" cy="360000"/>
          </a:xfrm>
          <a:prstGeom prst="rect">
            <a:avLst/>
          </a:prstGeom>
        </p:spPr>
        <p:txBody>
          <a:bodyPr anchor="ctr"/>
          <a:lstStyle>
            <a:lvl1pPr marL="0" indent="0" algn="l" defTabSz="1007943" rtl="0" eaLnBrk="1" latinLnBrk="0" hangingPunct="1">
              <a:lnSpc>
                <a:spcPct val="100000"/>
              </a:lnSpc>
              <a:spcBef>
                <a:spcPts val="1102"/>
              </a:spcBef>
              <a:buFontTx/>
              <a:buNone/>
              <a:defRPr sz="1000" b="1" kern="1200" cap="all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7938" indent="0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FontTx/>
              <a:buNone/>
              <a:tabLst/>
              <a:defRPr sz="1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77800" indent="-169863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Clr>
                <a:schemeClr val="tx2"/>
              </a:buClr>
              <a:buFont typeface="Wingdings" pitchFamily="2" charset="2"/>
              <a:buChar char="§"/>
              <a:tabLst/>
              <a:defRPr sz="1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711200" indent="-177800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Clr>
                <a:schemeClr val="accent1"/>
              </a:buClr>
              <a:buFont typeface="Wingdings" pitchFamily="2" charset="2"/>
              <a:buChar char="§"/>
              <a:tabLst/>
              <a:defRPr sz="9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1244600" indent="-128588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9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Opération</a:t>
            </a:r>
            <a:br>
              <a:rPr lang="fr-FR" b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800" b="0" cap="none" baseline="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(Nom et localisation) </a:t>
            </a:r>
            <a:endParaRPr lang="fr-FR" b="0" cap="none" baseline="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Espace réservé pour une image  2">
            <a:extLst>
              <a:ext uri="{FF2B5EF4-FFF2-40B4-BE49-F238E27FC236}">
                <a16:creationId xmlns:a16="http://schemas.microsoft.com/office/drawing/2014/main" id="{BFDE21A9-C296-476A-87BD-9FD0895A178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62756" y="1377410"/>
            <a:ext cx="5246135" cy="3065436"/>
          </a:xfrm>
          <a:prstGeom prst="rect">
            <a:avLst/>
          </a:prstGeom>
          <a:solidFill>
            <a:schemeClr val="bg2"/>
          </a:solidFill>
        </p:spPr>
        <p:txBody>
          <a:bodyPr anchor="ctr" anchorCtr="0"/>
          <a:lstStyle>
            <a:lvl1pPr algn="ctr">
              <a:defRPr b="0">
                <a:solidFill>
                  <a:schemeClr val="tx1"/>
                </a:solidFill>
              </a:defRPr>
            </a:lvl1pPr>
          </a:lstStyle>
          <a:p>
            <a:pPr marL="0" marR="0" lvl="0" indent="0" algn="ctr" defTabSz="1007943" rtl="0" eaLnBrk="1" fontAlgn="auto" latinLnBrk="0" hangingPunct="1">
              <a:lnSpc>
                <a:spcPct val="100000"/>
              </a:lnSpc>
              <a:spcBef>
                <a:spcPts val="1102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/>
              <a:t>Cliquez sur l'icône pour ajouter une image</a:t>
            </a:r>
            <a:endParaRPr lang="fr-FR" sz="1000" i="1">
              <a:latin typeface="+mj-lt"/>
            </a:endParaRPr>
          </a:p>
        </p:txBody>
      </p:sp>
      <p:sp>
        <p:nvSpPr>
          <p:cNvPr id="47" name="Espace réservé pour une image  2">
            <a:extLst>
              <a:ext uri="{FF2B5EF4-FFF2-40B4-BE49-F238E27FC236}">
                <a16:creationId xmlns:a16="http://schemas.microsoft.com/office/drawing/2014/main" id="{F6388990-2AF6-4873-B49F-C0F120E0CAB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224907" y="4581977"/>
            <a:ext cx="4740499" cy="2442547"/>
          </a:xfrm>
          <a:prstGeom prst="rect">
            <a:avLst/>
          </a:prstGeom>
          <a:solidFill>
            <a:schemeClr val="bg2"/>
          </a:solidFill>
        </p:spPr>
        <p:txBody>
          <a:bodyPr anchor="ctr" anchorCtr="0"/>
          <a:lstStyle>
            <a:lvl1pPr algn="ctr">
              <a:defRPr b="0">
                <a:solidFill>
                  <a:schemeClr val="tx1"/>
                </a:solidFill>
              </a:defRPr>
            </a:lvl1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53" name="Espace réservé pour une image  2">
            <a:extLst>
              <a:ext uri="{FF2B5EF4-FFF2-40B4-BE49-F238E27FC236}">
                <a16:creationId xmlns:a16="http://schemas.microsoft.com/office/drawing/2014/main" id="{09B13784-C9EC-410D-A9A8-A1E9158CFA3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62756" y="4572053"/>
            <a:ext cx="5246135" cy="2442547"/>
          </a:xfrm>
          <a:prstGeom prst="rect">
            <a:avLst/>
          </a:prstGeom>
          <a:solidFill>
            <a:schemeClr val="bg2"/>
          </a:solidFill>
        </p:spPr>
        <p:txBody>
          <a:bodyPr anchor="ctr" anchorCtr="0"/>
          <a:lstStyle>
            <a:lvl1pPr algn="ctr">
              <a:defRPr b="0">
                <a:solidFill>
                  <a:schemeClr val="tx1"/>
                </a:solidFill>
              </a:defRPr>
            </a:lvl1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8949D530-C6DD-48D7-892A-9E34D7B9B2CD}"/>
              </a:ext>
            </a:extLst>
          </p:cNvPr>
          <p:cNvSpPr txBox="1"/>
          <p:nvPr userDrawn="1"/>
        </p:nvSpPr>
        <p:spPr>
          <a:xfrm>
            <a:off x="5162756" y="1135511"/>
            <a:ext cx="524613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FR" sz="800" i="1">
                <a:latin typeface="Arial" panose="020B0604020202020204" pitchFamily="34" charset="0"/>
                <a:cs typeface="Arial" panose="020B0604020202020204" pitchFamily="34" charset="0"/>
              </a:rPr>
              <a:t>Présentation libre de la référence sous forme de photos, plans, dessins, résumés graphiques, textes…. </a:t>
            </a:r>
          </a:p>
        </p:txBody>
      </p:sp>
      <p:sp>
        <p:nvSpPr>
          <p:cNvPr id="55" name="Espace réservé du texte 7">
            <a:extLst>
              <a:ext uri="{FF2B5EF4-FFF2-40B4-BE49-F238E27FC236}">
                <a16:creationId xmlns:a16="http://schemas.microsoft.com/office/drawing/2014/main" id="{9D56B0A5-B848-4AC2-A3D9-3B550CCFB4EF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523999" y="1367831"/>
            <a:ext cx="3441407" cy="360362"/>
          </a:xfrm>
        </p:spPr>
        <p:txBody>
          <a:bodyPr>
            <a:normAutofit/>
          </a:bodyPr>
          <a:lstStyle/>
          <a:p>
            <a:endParaRPr lang="fr-FR" sz="800" b="0" cap="none">
              <a:solidFill>
                <a:schemeClr val="tx1"/>
              </a:solidFill>
            </a:endParaRPr>
          </a:p>
        </p:txBody>
      </p:sp>
      <p:sp>
        <p:nvSpPr>
          <p:cNvPr id="56" name="Espace réservé du texte 8">
            <a:extLst>
              <a:ext uri="{FF2B5EF4-FFF2-40B4-BE49-F238E27FC236}">
                <a16:creationId xmlns:a16="http://schemas.microsoft.com/office/drawing/2014/main" id="{AC963E4B-77A2-4A93-B85A-E8B1BAEDAA97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840840" y="1782667"/>
            <a:ext cx="3124565" cy="360362"/>
          </a:xfrm>
        </p:spPr>
        <p:txBody>
          <a:bodyPr>
            <a:normAutofit/>
          </a:bodyPr>
          <a:lstStyle/>
          <a:p>
            <a:endParaRPr lang="fr-FR" sz="800" b="0" cap="none">
              <a:solidFill>
                <a:schemeClr val="tx1"/>
              </a:solidFill>
            </a:endParaRPr>
          </a:p>
        </p:txBody>
      </p:sp>
      <p:sp>
        <p:nvSpPr>
          <p:cNvPr id="61" name="Espace réservé du texte 9">
            <a:extLst>
              <a:ext uri="{FF2B5EF4-FFF2-40B4-BE49-F238E27FC236}">
                <a16:creationId xmlns:a16="http://schemas.microsoft.com/office/drawing/2014/main" id="{12D58484-DBE0-403D-B861-66694EF914B2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948873" y="2197503"/>
            <a:ext cx="3016533" cy="360362"/>
          </a:xfrm>
        </p:spPr>
        <p:txBody>
          <a:bodyPr>
            <a:normAutofit/>
          </a:bodyPr>
          <a:lstStyle/>
          <a:p>
            <a:endParaRPr lang="fr-FR" sz="800" b="0" cap="none">
              <a:solidFill>
                <a:schemeClr val="tx1"/>
              </a:solidFill>
            </a:endParaRPr>
          </a:p>
        </p:txBody>
      </p:sp>
      <p:sp>
        <p:nvSpPr>
          <p:cNvPr id="62" name="Espace réservé du texte 10">
            <a:extLst>
              <a:ext uri="{FF2B5EF4-FFF2-40B4-BE49-F238E27FC236}">
                <a16:creationId xmlns:a16="http://schemas.microsoft.com/office/drawing/2014/main" id="{5D098A8F-DFD4-4943-8EF2-CDB6CB9CDACF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705265" y="2612339"/>
            <a:ext cx="2260141" cy="360362"/>
          </a:xfrm>
        </p:spPr>
        <p:txBody>
          <a:bodyPr>
            <a:normAutofit/>
          </a:bodyPr>
          <a:lstStyle/>
          <a:p>
            <a:endParaRPr lang="fr-FR" sz="800" b="0" cap="none">
              <a:solidFill>
                <a:schemeClr val="tx1"/>
              </a:solidFill>
            </a:endParaRPr>
          </a:p>
        </p:txBody>
      </p:sp>
      <p:sp>
        <p:nvSpPr>
          <p:cNvPr id="63" name="Espace réservé du texte 11">
            <a:extLst>
              <a:ext uri="{FF2B5EF4-FFF2-40B4-BE49-F238E27FC236}">
                <a16:creationId xmlns:a16="http://schemas.microsoft.com/office/drawing/2014/main" id="{73E233E2-7AA3-4CDC-AD3C-72E9D81CA158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616365" y="3027175"/>
            <a:ext cx="3349040" cy="360362"/>
          </a:xfrm>
        </p:spPr>
        <p:txBody>
          <a:bodyPr>
            <a:normAutofit/>
          </a:bodyPr>
          <a:lstStyle/>
          <a:p>
            <a:endParaRPr lang="fr-FR" sz="800" b="0" cap="none">
              <a:solidFill>
                <a:schemeClr val="tx1"/>
              </a:solidFill>
            </a:endParaRPr>
          </a:p>
        </p:txBody>
      </p:sp>
      <p:sp>
        <p:nvSpPr>
          <p:cNvPr id="64" name="Espace réservé du texte 12">
            <a:extLst>
              <a:ext uri="{FF2B5EF4-FFF2-40B4-BE49-F238E27FC236}">
                <a16:creationId xmlns:a16="http://schemas.microsoft.com/office/drawing/2014/main" id="{35AA5B0A-CDFF-4C5E-AA8C-3AB975315648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616365" y="3442011"/>
            <a:ext cx="3349040" cy="360362"/>
          </a:xfrm>
        </p:spPr>
        <p:txBody>
          <a:bodyPr>
            <a:normAutofit/>
          </a:bodyPr>
          <a:lstStyle/>
          <a:p>
            <a:endParaRPr lang="fr-FR" sz="800" b="0" cap="none">
              <a:solidFill>
                <a:schemeClr val="tx1"/>
              </a:solidFill>
            </a:endParaRPr>
          </a:p>
        </p:txBody>
      </p:sp>
      <p:sp>
        <p:nvSpPr>
          <p:cNvPr id="65" name="Espace réservé du texte 13">
            <a:extLst>
              <a:ext uri="{FF2B5EF4-FFF2-40B4-BE49-F238E27FC236}">
                <a16:creationId xmlns:a16="http://schemas.microsoft.com/office/drawing/2014/main" id="{384F4972-ACA9-4F87-93A3-1C763A00DA9D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948873" y="3856848"/>
            <a:ext cx="3016532" cy="360362"/>
          </a:xfrm>
        </p:spPr>
        <p:txBody>
          <a:bodyPr>
            <a:normAutofit/>
          </a:bodyPr>
          <a:lstStyle/>
          <a:p>
            <a:endParaRPr lang="fr-FR" sz="800" b="0" cap="none">
              <a:solidFill>
                <a:schemeClr val="tx1"/>
              </a:solidFill>
            </a:endParaRPr>
          </a:p>
        </p:txBody>
      </p:sp>
      <p:pic>
        <p:nvPicPr>
          <p:cNvPr id="3" name="Image 2" descr="Une image contenant Police, Graphique, graphisme, logo&#10;&#10;Le contenu généré par l’IA peut être incorrect.">
            <a:extLst>
              <a:ext uri="{FF2B5EF4-FFF2-40B4-BE49-F238E27FC236}">
                <a16:creationId xmlns:a16="http://schemas.microsoft.com/office/drawing/2014/main" id="{36DE84B6-CB64-EA34-E637-C186C5EF2B0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2254" y="43630"/>
            <a:ext cx="1742802" cy="310449"/>
          </a:xfrm>
          <a:prstGeom prst="rect">
            <a:avLst/>
          </a:prstGeom>
        </p:spPr>
      </p:pic>
      <p:pic>
        <p:nvPicPr>
          <p:cNvPr id="4" name="Image 3" descr="Une image contenant texte, Police, Graphique, logo&#10;&#10;Le contenu généré par l’IA peut être incorrect.">
            <a:extLst>
              <a:ext uri="{FF2B5EF4-FFF2-40B4-BE49-F238E27FC236}">
                <a16:creationId xmlns:a16="http://schemas.microsoft.com/office/drawing/2014/main" id="{6FFC355D-4823-5FF1-658C-695E2CF1218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3041" y="30840"/>
            <a:ext cx="828116" cy="328179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9ACECD9A-72F3-EDBE-06BF-BCEC9C65F5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455"/>
          <a:stretch/>
        </p:blipFill>
        <p:spPr bwMode="auto">
          <a:xfrm>
            <a:off x="6130904" y="0"/>
            <a:ext cx="1311040" cy="39302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6" name="Espace réservé du texte 14">
            <a:extLst>
              <a:ext uri="{FF2B5EF4-FFF2-40B4-BE49-F238E27FC236}">
                <a16:creationId xmlns:a16="http://schemas.microsoft.com/office/drawing/2014/main" id="{31C4C42A-683B-4B52-816D-F59E86319CCC}"/>
              </a:ext>
            </a:extLst>
          </p:cNvPr>
          <p:cNvSpPr txBox="1">
            <a:spLocks/>
          </p:cNvSpPr>
          <p:nvPr userDrawn="1"/>
        </p:nvSpPr>
        <p:spPr>
          <a:xfrm>
            <a:off x="225425" y="7216775"/>
            <a:ext cx="10218738" cy="180975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l" defTabSz="1007943" rtl="0" eaLnBrk="1" latinLnBrk="0" hangingPunct="1">
              <a:lnSpc>
                <a:spcPct val="100000"/>
              </a:lnSpc>
              <a:spcBef>
                <a:spcPts val="1102"/>
              </a:spcBef>
              <a:buFontTx/>
              <a:buNone/>
              <a:defRPr sz="1000" b="0" kern="1200" cap="all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938" indent="0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FontTx/>
              <a:buNone/>
              <a:tabLst/>
              <a:defRPr sz="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77800" indent="-169863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Clr>
                <a:schemeClr val="tx2"/>
              </a:buClr>
              <a:buFont typeface="Wingdings" pitchFamily="2" charset="2"/>
              <a:buChar char="§"/>
              <a:tabLst/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711200" indent="-177800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Clr>
                <a:schemeClr val="accent1"/>
              </a:buClr>
              <a:buFont typeface="Wingdings" pitchFamily="2" charset="2"/>
              <a:buChar char="§"/>
              <a:tabLst/>
              <a:defRPr sz="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244600" indent="-128588" algn="l" defTabSz="1007943" rtl="0" eaLnBrk="1" latinLnBrk="0" hangingPunct="1">
              <a:lnSpc>
                <a:spcPct val="100000"/>
              </a:lnSpc>
              <a:spcBef>
                <a:spcPts val="551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9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771844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lnSpc>
                <a:spcPct val="90000"/>
              </a:lnSpc>
              <a:spcBef>
                <a:spcPts val="551"/>
              </a:spcBef>
              <a:buFont typeface="Arial" panose="020B0604020202020204" pitchFamily="34" charset="0"/>
              <a:buChar char="•"/>
              <a:defRPr sz="198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900" dirty="0"/>
              <a:t>MISSION DE MAITRISE D’ŒUVRE POUR la REQUALIFICATION D’UN IMMEUBLE DE BUREAUX EN ERP 2</a:t>
            </a:r>
            <a:r>
              <a:rPr lang="fr-FR" sz="900" baseline="30000" dirty="0"/>
              <a:t>ème</a:t>
            </a:r>
            <a:r>
              <a:rPr lang="fr-FR" sz="900" dirty="0"/>
              <a:t> CATEGORIE A USAGE D’ENSEIGNEMENT ET TERTIAIRE</a:t>
            </a:r>
          </a:p>
        </p:txBody>
      </p:sp>
    </p:spTree>
    <p:extLst>
      <p:ext uri="{BB962C8B-B14F-4D97-AF65-F5344CB8AC3E}">
        <p14:creationId xmlns:p14="http://schemas.microsoft.com/office/powerpoint/2010/main" val="4237521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86109" y="369169"/>
            <a:ext cx="9221689" cy="369332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1796432"/>
            <a:ext cx="9221689" cy="50125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50354" y="7157192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1F31264-3B1D-124E-8993-66437F732BA7}" type="datetime1">
              <a:rPr lang="fr-FR" smtClean="0"/>
              <a:pPr/>
              <a:t>15/07/2025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9653" y="7157191"/>
            <a:ext cx="3029070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cap="all" baseline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/>
              <a:t>PROJECT NAME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082188" y="7157192"/>
            <a:ext cx="609625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BED24B8-003B-9B4E-98D0-01002171EF2A}" type="slidenum">
              <a:rPr lang="fr-FR" smtClean="0"/>
              <a:pPr/>
              <a:t>‹N°›</a:t>
            </a:fld>
            <a:endParaRPr lang="fr-FR"/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5F8AA99D-4220-3C44-A4CE-4670FCE2C26C}"/>
              </a:ext>
            </a:extLst>
          </p:cNvPr>
          <p:cNvCxnSpPr>
            <a:cxnSpLocks/>
          </p:cNvCxnSpPr>
          <p:nvPr/>
        </p:nvCxnSpPr>
        <p:spPr>
          <a:xfrm>
            <a:off x="1227064" y="260556"/>
            <a:ext cx="0" cy="586558"/>
          </a:xfrm>
          <a:prstGeom prst="line">
            <a:avLst/>
          </a:prstGeom>
          <a:ln w="19050">
            <a:solidFill>
              <a:srgbClr val="E21D1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7296CB99-BEE9-3D41-953B-96DAB820A949}"/>
              </a:ext>
            </a:extLst>
          </p:cNvPr>
          <p:cNvCxnSpPr/>
          <p:nvPr/>
        </p:nvCxnSpPr>
        <p:spPr>
          <a:xfrm>
            <a:off x="10069100" y="7310185"/>
            <a:ext cx="0" cy="120162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9046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</p:sldLayoutIdLst>
  <p:hf hdr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2000" b="1" kern="1200" cap="all" baseline="0">
          <a:solidFill>
            <a:schemeClr val="accent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1007943" rtl="0" eaLnBrk="1" latinLnBrk="0" hangingPunct="1">
        <a:lnSpc>
          <a:spcPct val="100000"/>
        </a:lnSpc>
        <a:spcBef>
          <a:spcPts val="1102"/>
        </a:spcBef>
        <a:buFontTx/>
        <a:buNone/>
        <a:defRPr sz="1000" b="1" kern="1200" cap="all" baseline="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938" indent="0" algn="l" defTabSz="1007943" rtl="0" eaLnBrk="1" latinLnBrk="0" hangingPunct="1">
        <a:lnSpc>
          <a:spcPct val="100000"/>
        </a:lnSpc>
        <a:spcBef>
          <a:spcPts val="551"/>
        </a:spcBef>
        <a:buFontTx/>
        <a:buNone/>
        <a:tabLst/>
        <a:defRPr sz="1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77800" indent="-169863" algn="l" defTabSz="1007943" rtl="0" eaLnBrk="1" latinLnBrk="0" hangingPunct="1">
        <a:lnSpc>
          <a:spcPct val="100000"/>
        </a:lnSpc>
        <a:spcBef>
          <a:spcPts val="551"/>
        </a:spcBef>
        <a:buClr>
          <a:schemeClr val="tx2"/>
        </a:buClr>
        <a:buFont typeface="Wingdings" pitchFamily="2" charset="2"/>
        <a:buChar char="§"/>
        <a:tabLst/>
        <a:defRPr sz="1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711200" indent="-177800" algn="l" defTabSz="1007943" rtl="0" eaLnBrk="1" latinLnBrk="0" hangingPunct="1">
        <a:lnSpc>
          <a:spcPct val="100000"/>
        </a:lnSpc>
        <a:spcBef>
          <a:spcPts val="551"/>
        </a:spcBef>
        <a:buClr>
          <a:schemeClr val="accent1"/>
        </a:buClr>
        <a:buFont typeface="Wingdings" pitchFamily="2" charset="2"/>
        <a:buChar char="§"/>
        <a:tabLst/>
        <a:defRPr sz="9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244600" indent="-128588" algn="l" defTabSz="1007943" rtl="0" eaLnBrk="1" latinLnBrk="0" hangingPunct="1">
        <a:lnSpc>
          <a:spcPct val="100000"/>
        </a:lnSpc>
        <a:spcBef>
          <a:spcPts val="551"/>
        </a:spcBef>
        <a:buClr>
          <a:schemeClr val="accent1"/>
        </a:buClr>
        <a:buFont typeface="Arial" panose="020B0604020202020204" pitchFamily="34" charset="0"/>
        <a:buChar char="•"/>
        <a:tabLst/>
        <a:defRPr sz="9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E949081-760B-40FF-A68C-CFC900DBC12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01</a:t>
            </a:r>
          </a:p>
        </p:txBody>
      </p:sp>
      <p:sp>
        <p:nvSpPr>
          <p:cNvPr id="6" name="Espace réservé pour une image  5">
            <a:extLst>
              <a:ext uri="{FF2B5EF4-FFF2-40B4-BE49-F238E27FC236}">
                <a16:creationId xmlns:a16="http://schemas.microsoft.com/office/drawing/2014/main" id="{5D456844-C068-47C9-909D-BAF3BB852E6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E46C83EE-C379-4F63-B21C-F47B0C43107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2D27074E-4383-455C-8916-AE33C264490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588852ED-4D5B-42F2-8E13-5C703D7DAC89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523999" y="1367831"/>
            <a:ext cx="3441407" cy="360362"/>
          </a:xfrm>
        </p:spPr>
        <p:txBody>
          <a:bodyPr/>
          <a:lstStyle/>
          <a:p>
            <a:endParaRPr lang="fr-FR" b="0" cap="none" dirty="0">
              <a:solidFill>
                <a:schemeClr val="tx1"/>
              </a:solidFill>
            </a:endParaRPr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7C40F3EE-B986-49AE-A6F7-A257E075BF96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840840" y="1782667"/>
            <a:ext cx="3124565" cy="360362"/>
          </a:xfrm>
        </p:spPr>
        <p:txBody>
          <a:bodyPr/>
          <a:lstStyle/>
          <a:p>
            <a:endParaRPr lang="fr-FR" b="0" cap="none" dirty="0">
              <a:solidFill>
                <a:schemeClr val="tx1"/>
              </a:solidFill>
            </a:endParaRPr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C8194014-B506-4EF3-87EB-A1BEB7484669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948873" y="2197503"/>
            <a:ext cx="3016533" cy="360362"/>
          </a:xfrm>
        </p:spPr>
        <p:txBody>
          <a:bodyPr/>
          <a:lstStyle/>
          <a:p>
            <a:endParaRPr lang="fr-FR" b="0" cap="none" dirty="0">
              <a:solidFill>
                <a:schemeClr val="tx1"/>
              </a:solidFill>
            </a:endParaRP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AB861D7D-4A8D-4922-87A7-3C53A236317C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705265" y="2612339"/>
            <a:ext cx="2260141" cy="360362"/>
          </a:xfrm>
        </p:spPr>
        <p:txBody>
          <a:bodyPr/>
          <a:lstStyle/>
          <a:p>
            <a:endParaRPr lang="fr-FR" b="0" cap="none" dirty="0">
              <a:solidFill>
                <a:schemeClr val="tx1"/>
              </a:solidFill>
            </a:endParaRP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2314DB25-3621-41B1-A557-DFE0045459F7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616365" y="3027175"/>
            <a:ext cx="3349040" cy="360362"/>
          </a:xfrm>
        </p:spPr>
        <p:txBody>
          <a:bodyPr/>
          <a:lstStyle/>
          <a:p>
            <a:endParaRPr lang="fr-FR" b="0" cap="none" dirty="0">
              <a:solidFill>
                <a:schemeClr val="tx1"/>
              </a:solidFill>
            </a:endParaRPr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000411DC-B9AA-42F4-BC26-94961208BF86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616365" y="3442011"/>
            <a:ext cx="3349040" cy="360362"/>
          </a:xfrm>
        </p:spPr>
        <p:txBody>
          <a:bodyPr/>
          <a:lstStyle/>
          <a:p>
            <a:endParaRPr lang="fr-FR" b="0" cap="none" dirty="0">
              <a:solidFill>
                <a:schemeClr val="tx1"/>
              </a:solidFill>
            </a:endParaRP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C9DB8C07-901C-43B5-AD73-F3D2E1361C07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948873" y="3856848"/>
            <a:ext cx="3016532" cy="360362"/>
          </a:xfrm>
        </p:spPr>
        <p:txBody>
          <a:bodyPr/>
          <a:lstStyle/>
          <a:p>
            <a:endParaRPr lang="fr-FR" b="0" cap="none" dirty="0">
              <a:solidFill>
                <a:schemeClr val="tx1"/>
              </a:solidFill>
            </a:endParaRPr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FBB6B81E-9628-8F65-5E0C-72B98E4AD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6110" y="369169"/>
            <a:ext cx="5080594" cy="369332"/>
          </a:xfrm>
        </p:spPr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87344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E949081-760B-40FF-A68C-CFC900DBC12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02</a:t>
            </a:r>
          </a:p>
        </p:txBody>
      </p:sp>
      <p:sp>
        <p:nvSpPr>
          <p:cNvPr id="6" name="Espace réservé pour une image  5">
            <a:extLst>
              <a:ext uri="{FF2B5EF4-FFF2-40B4-BE49-F238E27FC236}">
                <a16:creationId xmlns:a16="http://schemas.microsoft.com/office/drawing/2014/main" id="{5D456844-C068-47C9-909D-BAF3BB852E6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E46C83EE-C379-4F63-B21C-F47B0C43107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2D27074E-4383-455C-8916-AE33C264490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588852ED-4D5B-42F2-8E13-5C703D7DAC89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523999" y="1367831"/>
            <a:ext cx="3441407" cy="360362"/>
          </a:xfrm>
        </p:spPr>
        <p:txBody>
          <a:bodyPr/>
          <a:lstStyle/>
          <a:p>
            <a:endParaRPr lang="fr-FR" b="0" cap="none" dirty="0">
              <a:solidFill>
                <a:schemeClr val="tx1"/>
              </a:solidFill>
            </a:endParaRPr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7C40F3EE-B986-49AE-A6F7-A257E075BF96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840840" y="1782667"/>
            <a:ext cx="3124565" cy="360362"/>
          </a:xfrm>
        </p:spPr>
        <p:txBody>
          <a:bodyPr/>
          <a:lstStyle/>
          <a:p>
            <a:endParaRPr lang="fr-FR" b="0" cap="none" dirty="0">
              <a:solidFill>
                <a:schemeClr val="tx1"/>
              </a:solidFill>
            </a:endParaRPr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C8194014-B506-4EF3-87EB-A1BEB7484669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948873" y="2197503"/>
            <a:ext cx="3016533" cy="360362"/>
          </a:xfrm>
        </p:spPr>
        <p:txBody>
          <a:bodyPr/>
          <a:lstStyle/>
          <a:p>
            <a:endParaRPr lang="fr-FR" b="0" cap="none" dirty="0">
              <a:solidFill>
                <a:schemeClr val="tx1"/>
              </a:solidFill>
            </a:endParaRP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AB861D7D-4A8D-4922-87A7-3C53A236317C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705265" y="2612339"/>
            <a:ext cx="2260141" cy="360362"/>
          </a:xfrm>
        </p:spPr>
        <p:txBody>
          <a:bodyPr/>
          <a:lstStyle/>
          <a:p>
            <a:endParaRPr lang="fr-FR" b="0" cap="none" dirty="0">
              <a:solidFill>
                <a:schemeClr val="tx1"/>
              </a:solidFill>
            </a:endParaRP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2314DB25-3621-41B1-A557-DFE0045459F7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616365" y="3027175"/>
            <a:ext cx="3349040" cy="360362"/>
          </a:xfrm>
        </p:spPr>
        <p:txBody>
          <a:bodyPr/>
          <a:lstStyle/>
          <a:p>
            <a:endParaRPr lang="fr-FR" b="0" cap="none" dirty="0">
              <a:solidFill>
                <a:schemeClr val="tx1"/>
              </a:solidFill>
            </a:endParaRPr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000411DC-B9AA-42F4-BC26-94961208BF86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616365" y="3442011"/>
            <a:ext cx="3349040" cy="360362"/>
          </a:xfrm>
        </p:spPr>
        <p:txBody>
          <a:bodyPr/>
          <a:lstStyle/>
          <a:p>
            <a:endParaRPr lang="fr-FR" b="0" cap="none" dirty="0">
              <a:solidFill>
                <a:schemeClr val="tx1"/>
              </a:solidFill>
            </a:endParaRP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C9DB8C07-901C-43B5-AD73-F3D2E1361C07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948873" y="3856848"/>
            <a:ext cx="3016532" cy="360362"/>
          </a:xfrm>
        </p:spPr>
        <p:txBody>
          <a:bodyPr/>
          <a:lstStyle/>
          <a:p>
            <a:endParaRPr lang="fr-FR" b="0" cap="none" dirty="0">
              <a:solidFill>
                <a:schemeClr val="tx1"/>
              </a:solidFill>
            </a:endParaRPr>
          </a:p>
        </p:txBody>
      </p:sp>
      <p:sp>
        <p:nvSpPr>
          <p:cNvPr id="18" name="Titre 1">
            <a:extLst>
              <a:ext uri="{FF2B5EF4-FFF2-40B4-BE49-F238E27FC236}">
                <a16:creationId xmlns:a16="http://schemas.microsoft.com/office/drawing/2014/main" id="{F3201100-8162-65B2-AC64-4243B7D260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6110" y="369169"/>
            <a:ext cx="5080594" cy="369332"/>
          </a:xfrm>
        </p:spPr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348337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A402280-C2AF-4CCB-A7F3-79C69D864D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6110" y="369169"/>
            <a:ext cx="5080594" cy="369332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E949081-760B-40FF-A68C-CFC900DBC12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03</a:t>
            </a:r>
          </a:p>
        </p:txBody>
      </p:sp>
      <p:sp>
        <p:nvSpPr>
          <p:cNvPr id="6" name="Espace réservé pour une image  5">
            <a:extLst>
              <a:ext uri="{FF2B5EF4-FFF2-40B4-BE49-F238E27FC236}">
                <a16:creationId xmlns:a16="http://schemas.microsoft.com/office/drawing/2014/main" id="{5D456844-C068-47C9-909D-BAF3BB852E6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pour une image  6">
            <a:extLst>
              <a:ext uri="{FF2B5EF4-FFF2-40B4-BE49-F238E27FC236}">
                <a16:creationId xmlns:a16="http://schemas.microsoft.com/office/drawing/2014/main" id="{E46C83EE-C379-4F63-B21C-F47B0C431075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2D27074E-4383-455C-8916-AE33C264490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588852ED-4D5B-42F2-8E13-5C703D7DAC89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523999" y="1367831"/>
            <a:ext cx="3441407" cy="360362"/>
          </a:xfrm>
        </p:spPr>
        <p:txBody>
          <a:bodyPr/>
          <a:lstStyle/>
          <a:p>
            <a:endParaRPr lang="fr-FR" b="0" cap="none" dirty="0">
              <a:solidFill>
                <a:schemeClr val="tx1"/>
              </a:solidFill>
            </a:endParaRPr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7C40F3EE-B986-49AE-A6F7-A257E075BF96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840840" y="1782667"/>
            <a:ext cx="3124565" cy="360362"/>
          </a:xfrm>
        </p:spPr>
        <p:txBody>
          <a:bodyPr/>
          <a:lstStyle/>
          <a:p>
            <a:endParaRPr lang="fr-FR" b="0" cap="none" dirty="0">
              <a:solidFill>
                <a:schemeClr val="tx1"/>
              </a:solidFill>
            </a:endParaRPr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C8194014-B506-4EF3-87EB-A1BEB7484669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948873" y="2197503"/>
            <a:ext cx="3016533" cy="360362"/>
          </a:xfrm>
        </p:spPr>
        <p:txBody>
          <a:bodyPr/>
          <a:lstStyle/>
          <a:p>
            <a:endParaRPr lang="fr-FR" b="0" cap="none" dirty="0">
              <a:solidFill>
                <a:schemeClr val="tx1"/>
              </a:solidFill>
            </a:endParaRPr>
          </a:p>
        </p:txBody>
      </p:sp>
      <p:sp>
        <p:nvSpPr>
          <p:cNvPr id="12" name="Espace réservé du texte 11">
            <a:extLst>
              <a:ext uri="{FF2B5EF4-FFF2-40B4-BE49-F238E27FC236}">
                <a16:creationId xmlns:a16="http://schemas.microsoft.com/office/drawing/2014/main" id="{AB861D7D-4A8D-4922-87A7-3C53A236317C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705265" y="2612339"/>
            <a:ext cx="2260141" cy="360362"/>
          </a:xfrm>
        </p:spPr>
        <p:txBody>
          <a:bodyPr/>
          <a:lstStyle/>
          <a:p>
            <a:endParaRPr lang="fr-FR" b="0" cap="none" dirty="0">
              <a:solidFill>
                <a:schemeClr val="tx1"/>
              </a:solidFill>
            </a:endParaRP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2314DB25-3621-41B1-A557-DFE0045459F7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616365" y="3027175"/>
            <a:ext cx="3349040" cy="360362"/>
          </a:xfrm>
        </p:spPr>
        <p:txBody>
          <a:bodyPr/>
          <a:lstStyle/>
          <a:p>
            <a:endParaRPr lang="fr-FR" b="0" cap="none" dirty="0">
              <a:solidFill>
                <a:schemeClr val="tx1"/>
              </a:solidFill>
            </a:endParaRPr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000411DC-B9AA-42F4-BC26-94961208BF86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616365" y="3442011"/>
            <a:ext cx="3349040" cy="360362"/>
          </a:xfrm>
        </p:spPr>
        <p:txBody>
          <a:bodyPr/>
          <a:lstStyle/>
          <a:p>
            <a:endParaRPr lang="fr-FR" b="0" cap="none" dirty="0">
              <a:solidFill>
                <a:schemeClr val="tx1"/>
              </a:solidFill>
            </a:endParaRP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C9DB8C07-901C-43B5-AD73-F3D2E1361C07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948873" y="3856848"/>
            <a:ext cx="3016532" cy="360362"/>
          </a:xfrm>
        </p:spPr>
        <p:txBody>
          <a:bodyPr/>
          <a:lstStyle/>
          <a:p>
            <a:endParaRPr lang="fr-FR" b="0" cap="non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033430"/>
      </p:ext>
    </p:extLst>
  </p:cSld>
  <p:clrMapOvr>
    <a:masterClrMapping/>
  </p:clrMapOvr>
</p:sld>
</file>

<file path=ppt/theme/theme1.xml><?xml version="1.0" encoding="utf-8"?>
<a:theme xmlns:a="http://schemas.openxmlformats.org/drawingml/2006/main" name="Theme SCET">
  <a:themeElements>
    <a:clrScheme name="Personnalisé 96">
      <a:dk1>
        <a:srgbClr val="000000"/>
      </a:dk1>
      <a:lt1>
        <a:srgbClr val="FFFFFF"/>
      </a:lt1>
      <a:dk2>
        <a:srgbClr val="E21D1B"/>
      </a:dk2>
      <a:lt2>
        <a:srgbClr val="E7E6E6"/>
      </a:lt2>
      <a:accent1>
        <a:srgbClr val="79868D"/>
      </a:accent1>
      <a:accent2>
        <a:srgbClr val="277683"/>
      </a:accent2>
      <a:accent3>
        <a:srgbClr val="0070C0"/>
      </a:accent3>
      <a:accent4>
        <a:srgbClr val="2E3267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SCET">
      <a:majorFont>
        <a:latin typeface="Montserrat"/>
        <a:ea typeface=""/>
        <a:cs typeface=""/>
      </a:majorFont>
      <a:minorFont>
        <a:latin typeface="Montserrat Light"/>
        <a:ea typeface=""/>
        <a:cs typeface="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 SCET" id="{024E0A6F-6AD3-430B-BD1A-F9A52DE2633F}" vid="{8902A691-0AC0-400B-A191-57993064D010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72</TotalTime>
  <Words>3</Words>
  <Application>Microsoft Office PowerPoint</Application>
  <PresentationFormat>Personnalisé</PresentationFormat>
  <Paragraphs>3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Aptos</vt:lpstr>
      <vt:lpstr>Arial</vt:lpstr>
      <vt:lpstr>Montserrat</vt:lpstr>
      <vt:lpstr>Wingdings</vt:lpstr>
      <vt:lpstr>Theme SCET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Claire Staat</dc:creator>
  <cp:lastModifiedBy>PLASSARD Aurélie</cp:lastModifiedBy>
  <cp:revision>17</cp:revision>
  <dcterms:created xsi:type="dcterms:W3CDTF">2023-03-21T12:14:05Z</dcterms:created>
  <dcterms:modified xsi:type="dcterms:W3CDTF">2025-07-15T12:58:47Z</dcterms:modified>
</cp:coreProperties>
</file>